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</p:sldMasterIdLst>
  <p:sldIdLst>
    <p:sldId id="25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63" r:id="rId18"/>
    <p:sldId id="257" r:id="rId19"/>
    <p:sldId id="258" r:id="rId20"/>
    <p:sldId id="259" r:id="rId21"/>
    <p:sldId id="260" r:id="rId22"/>
    <p:sldId id="261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0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CB8CFF-F590-4DAC-86E6-51A1E127F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2C221-0DAF-44F7-BA8D-E0DADEF01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E6FE-C5D4-4749-8927-0A736EE49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BFAFC-43AA-4223-AB03-A2FCC1AC4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CE66A-1157-4EE7-807E-569B203BD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F9443-4325-4802-A69B-35BB8DFF8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A9D93-A8D9-420C-BB80-6395D045B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4379-438A-4CF1-8FAA-7D4682CFA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1F316-01E3-4D53-8368-711FCADE1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A45E9-43C2-40CA-9AC6-79F5BB8D7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8396-4D01-4899-85CC-3B7F84307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04FD-0DB8-4D23-9939-7135371D57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4B17E-B601-4AED-B275-05638FE2D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FD6F7-84CA-4C01-87B0-A7614B567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637E-3F8A-47E0-A56E-5AA758C0F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F265D-DCBA-48BC-A821-29CA1344B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C043-3D57-4C5A-8439-E7D2B3F34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BEE39-8268-49B4-A19D-1920E5B64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7849C-811A-470E-8F10-A10018953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0702-8D92-4114-BA23-F3BA010DD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7590D-B16E-4D55-BE90-E164D8FF3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3D5D7-22A9-4F38-B854-967EC6804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30602-CEDF-4DC9-9488-972C92635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F14C2-0A41-43A3-AC40-45357C5B7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198FD-6810-4577-9293-F67628AA3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B557-98F1-41B7-9AF3-9E521BE4D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5CA74-948C-420C-A8EE-EC589F8B8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B497-088A-48F0-82D7-9AB8B0982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3E8C2-0E1D-43A1-A5C2-4F361F03C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49A37-7EEF-4899-B2CA-0A6174CB3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C0F7-611C-4F47-A27A-73DB17F8D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CDBCA-8969-4383-B7C4-B2678909B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303CD-2D93-4133-B094-173A2050E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A3EE-539D-42BE-B4B9-6801EDA8F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4B71E-8215-4FC9-A4E7-A5841D49D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7A8E-78DF-4F18-9FB1-0E990A97D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6369-358F-4424-B230-87EA3B0CC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34E3-63E8-4D04-A0E2-EF9AA5F82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EF132-C0A8-4F43-AEF2-5164D6149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5B35-93AC-4F22-A55F-2DE3E9489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0F554-1F6F-4C29-845B-A3B24B812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7EACE-E2CA-4742-BA75-45F94F841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44BB-43D6-462B-BD48-CBC13356B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965F7-7AFA-4158-B776-FC397DFEF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09DA2-8012-4B0F-8406-3870C3AB7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713F1-9288-414B-A912-745A0178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FB3F3-FD1F-4E8F-B384-1F24CD31A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5A94-12EE-407C-A8C6-DD0993CD9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55966-6446-471B-947C-BF0428E7D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4BF5-5545-4079-ACBF-DDFBE8242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1F78C-54C9-4656-92D6-114CE403B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DC3E9-5199-4CB5-B4D9-E9D98C19C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54866-E683-4CAD-8B50-DA627350B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7A652-0C1C-4827-99EC-8996040DD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2486-B69D-47F9-B334-999266ABF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9474-995D-4F7A-A54E-9C5D295EA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7FC1EC-D548-423F-B5BD-1A66C822407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69B620-D743-4308-9351-8573533D6508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14772E-D117-43AD-A162-2486F817AA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B6ED5-F6EE-45B9-99F6-57D1689036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58B4B9-F0BD-4B6E-9D13-E45423CA4C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43BB08-238D-415E-AEEF-A5CA4F03D5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150FD8D-99ED-429F-92ED-654EE463C8ED}" type="datetimeFigureOut">
              <a:rPr lang="ru-RU" smtClean="0"/>
              <a:t>09.09.2010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5EEA24-7AD5-496D-AC8C-DBEF941F56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  <a:t>Родительское собрание по теме: </a:t>
            </a:r>
            <a:b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«Как помочь ребенку выполнять домашнее задание»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105400"/>
            <a:ext cx="6400800" cy="1752600"/>
          </a:xfrm>
        </p:spPr>
        <p:txBody>
          <a:bodyPr/>
          <a:lstStyle/>
          <a:p>
            <a:r>
              <a:rPr lang="ru-RU" sz="2000" dirty="0" smtClean="0"/>
              <a:t>МОУ «ООШ №26» г. Энгельса Саратовской области</a:t>
            </a:r>
          </a:p>
          <a:p>
            <a:r>
              <a:rPr lang="ru-RU" sz="2000" dirty="0" smtClean="0"/>
              <a:t>Учитель Федосеева Л.Н.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Наиболее распространенные проблемы первого класса:</a:t>
            </a:r>
            <a:r>
              <a:rPr lang="ru-RU" sz="32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ребенок </a:t>
            </a: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не может сосредоточиться и перескакивает с одного дела на другое; </a:t>
            </a:r>
          </a:p>
          <a:p>
            <a:pPr lvl="0"/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ребенку необходимо, чтобы его контролировали. Он не в состоянии самостоятельно справиться даже с простейшим заданием; </a:t>
            </a:r>
          </a:p>
          <a:p>
            <a:pPr lvl="0"/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малышу тяжело просидеть без движения 45 минут; </a:t>
            </a:r>
          </a:p>
          <a:p>
            <a:pPr lvl="0"/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ребенку не нравится учиться. Его гораздо больше интересуют игрушки, а не книжки и прописи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Советы: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Читайте вместе с ребенком книги по очереди (причем взрослый должен читать гораздо больше</a:t>
            </a: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Главная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задача родителя - не "натаскать" малыша на быстрое чтение, а привить ему интерес к чтению.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Развивайте запоминание зрительных образов букв (это очень пригодится первокласснику на уроках письма).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Предлагайте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ему найти разные буквы в компьютере, в книгах, сделать из пластилина, проволоки... На улице вместе с ребенком рассматривайте и читайте вывески, объявления.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Помогайте ребенку осознавать смысл арифметических действий - например, определяйте вместе с малышом, где предметов больше, а где - меньше, на любых бытовых примерах: яблоки и конфеты, этажи и ступеньки, карандаши и птички...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стоит вырабатывать "показательные" навыки - например, умение по порядку называть числа до 100 ("Мой-то умеет до ста считать, а у соседей - только до 50!"). Есть ли в этом другой смысл, кроме родительского тщеславия?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Постоянно обращайте внимание ребенка на явления и закономерности окружающего мира - это ваш лучший вклад в изучение не только предмета "Окружающий мир", но и в общее развитие ребенка.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Вокруг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нас так много вещей, которые могут вызвать детское удивление, пробудить исследовательский интерес. Не заучивайте параграфы, а беседуйте с ним обо всем, что привлечет его внимание. "Почему зимой рано темнеет?", "Как работает телевизор?", "Расскажи мне про динозавров..." И чем больше таких вопросов задает ребенок, тем лучше!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Пробудите его творческую фантазию: все операции, которым первоклассник должен научиться на уроках труда и рисования, он освоит в школе. А вы лучше спросите своего первоклассника: "Какое у тебя сегодня настроение? Нарисуй его". Предложите: "Давай вместе будем раскрашивать" или "Давай склеим эту </a:t>
            </a: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поделку»</a:t>
            </a:r>
            <a:endParaRPr lang="ru-RU" sz="2800" dirty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 еще несколько советов психологического плана, которые тоже пригодятся родителям первоклассников.</a:t>
            </a:r>
            <a:b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Наблюдайте </a:t>
            </a:r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и разговаривайте, обсуждайте с ребенком ВСЕ, что происходит вокруг него и с ним в окружающем мире, в том числе на экране (телевизора, кинотеатра, монитора).</a:t>
            </a:r>
          </a:p>
          <a:p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        Хвалите его за интересные вопросы. Ответы на них вы можете найти вместе с ним в книгах, в Интернете.</a:t>
            </a:r>
          </a:p>
          <a:p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        Спрашивайте, что было ему интересно, что он запомнил, чего не понял.</a:t>
            </a:r>
          </a:p>
          <a:p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        Мастерите и рисуйте вместе с ребенком то, что ему интересно, и то, что вы сами умеете и любите.</a:t>
            </a:r>
          </a:p>
          <a:p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        Любите успехи (это легко!) и неудачи (а это трудно!) вашего ребенка. Будьте с ним рядом всегда и везде, доверяйте ему.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Как мы усваиваем информацию</a:t>
            </a:r>
            <a:r>
              <a:rPr lang="ru-RU" sz="36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78645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Учеба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это процесс, в котором взаимодействуют различные органы чувств: слух, зрение, осязание, иногда даже обоняние и вкус. Вот их наиболее распространенное распределение.</a:t>
            </a:r>
          </a:p>
          <a:p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Руки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- 90% от того, что ребенок сделает сам, хотя бы один раз - он усваивает. </a:t>
            </a:r>
          </a:p>
          <a:p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Рот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- 70% того, о чем мы говорим - откладывается в памяти. </a:t>
            </a:r>
          </a:p>
          <a:p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Уши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лишь 20% того, что ребенок слышит - он запоминает. Поэтому одних ваших объяснений будет недостаточно.</a:t>
            </a:r>
          </a:p>
          <a:p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Глаза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- 30% того, что малыш видит - он усваивает. Рисуйте ему наглядные картинки, объясняющие материал. Только рисунки должны быть не скучными, а веселыми и оригинальными, тогда у ребенка будут возникать ассоциации, и он легко поймет материал.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Первокласснику необходим твердый распорядок дня</a:t>
            </a:r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После школы и обеда - дайте малышу один-два часа свободного времени. Пусть он отдохнет, отключится, поиграет, подышит свежим воздухом. Но не откладывайте домашнее задание на поздний вечер.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После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17-18 часов сосредоточенность и способность воспринимать новую информацию резко снижается.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Оптимальное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время для выполнения уроков 16-17 часов - малыш уже отдохнул после школы и еще не устал играть.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Только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 заставляйте малыша быстро бросить игрушки и садиться за уроки, потому что пришло время.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Всегда начинайте с самого трудного, пока внимание на высоте. А то, что ребенку знакомо с детского сада (например, рисование) он сумеет сделать и после того, как кривая сосредоточенности пойдет на спад.</a:t>
            </a:r>
          </a:p>
          <a:p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у ребенка что-то не получается, помогите ему на промежуточных стадиях. Только не стоит делать за него домашнее задание целиком. Плавно подведите малыша к верному решению, но окончательный ответ он должен дать сам.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заключении обязательно похвалите малыша "Вот видишь какой ты молодец. Я тебе только немного помогла, и ты сам решил этот сложный пример". Тогда у ребенка появиться позитивная установка "Я сам все могу".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4525963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Почаще хвалите малыша, за любую победу и не акцентируйте внимание на неудачах.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крохе легко дается счет и не получается правописание, то рассказывайте ему, как он здорово считает, а если он будет стараться, то обязательно научиться так же хорошо писать. </a:t>
            </a: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 ваших силах внушить малышу волю к победе. Не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обзывайте малыша смешным прозвищами, если он что-то плохо делает (например, "курица криволапая"), чтобы избежать вашей насмешки ребенок вообще перестанет писать или смириться со своим прозвищем и не захочет научиться красиво писать.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29600" cy="4525963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ребенок регулярно просиживает над домашними заданиями на 30-40 минут больше, чем рекомендуется, предложите ему помощь (подчеркните цветным карандашом буквы/цифры, вылепите из пластилина или нарисуйте на песке, объясните другими словами).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ситуация не улучшается, имеет смысл поговорить со специалистами (школьным психологом, педиатром).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некоторых детей процесс формирования тонкой моторики, которая необходима для учебы, заканчивается лишь к 8 годам. Такого малыша рекомендуется не тащить вперед, а наоборот еще на год оставить в подготовительном классе. Лучше потерять один школьный год, чем утратить желание учиться.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 забывайте, что многое зависит и от генов. Если вы не отличались в школе хорошей успеваемостью и с трудом получили аттестат, то не требуйте от своего малыша невозможного. Пусть лучше у вас вырастет твердый троечник, а не замученный зубрила-отличник. Грош цена знаниям, которые насильно вбиты ребенку.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Многие родители, пытаясь приучить малыша к самостоятельности, не помогают ему делать уроки, а только проверяют уже выполненное задание. Но не каждый ребенок в состоянии самостоятельно сделать даже простое задание.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Потребуется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несколько месяцев, чтобы ребенок понял, что домашнее задание это его обязанность, которую надо выполнять. Поэтому первое время вы должны мягко напоминать малышу, что пора садиться за книжки и помогать ему, хотя бы своим присутствием.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Тема5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62</TotalTime>
  <Words>1185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Тема5</vt:lpstr>
      <vt:lpstr>1_Default Design</vt:lpstr>
      <vt:lpstr>master</vt:lpstr>
      <vt:lpstr>1_colormaster</vt:lpstr>
      <vt:lpstr>2_colormaster</vt:lpstr>
      <vt:lpstr>3_colormaster</vt:lpstr>
      <vt:lpstr>4_colormaster</vt:lpstr>
      <vt:lpstr>Default Design</vt:lpstr>
      <vt:lpstr>Родительское собрание по теме:  «Как помочь ребенку выполнять домашнее задание»</vt:lpstr>
      <vt:lpstr>Как мы усваиваем информацию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Наиболее распространенные проблемы первого класса: </vt:lpstr>
      <vt:lpstr>Советы:</vt:lpstr>
      <vt:lpstr>Слайд 12</vt:lpstr>
      <vt:lpstr>Слайд 13</vt:lpstr>
      <vt:lpstr>Слайд 14</vt:lpstr>
      <vt:lpstr>Слайд 15</vt:lpstr>
      <vt:lpstr>И еще несколько советов психологического плана, которые тоже пригодятся родителям первоклассников.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2010-09-09T11:08:01Z</dcterms:created>
  <dcterms:modified xsi:type="dcterms:W3CDTF">2010-09-09T12:10:49Z</dcterms:modified>
</cp:coreProperties>
</file>