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D1E4-FF79-4ABE-8ADA-F85445EB855E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BF71-BA25-4846-A0E2-8AA2CA65F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460A-2930-4711-A1B8-5425EBF57121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882B-15DB-42CB-A04D-F38AFF0B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9163-4BF3-4D8D-AE2A-643E1F9A8566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5B4E-CA35-479A-AE3C-606F23E02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812E-247F-4019-ACF0-D39A4E7CB775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D7D2-3AD5-4BCA-88C7-32BA1F499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B12-B0A4-4432-8A4B-B8CBF7BCEE1E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C7D8-46AA-4182-A5DE-7DB03EF12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1561-3182-4A4E-87D0-AF90118C8355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41D5-7215-4AD3-B4C6-338784ECD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5648-46D5-4610-A7DA-854150A3A4DF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6B58-A6CC-4A37-A8B1-579BC459C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B295-24A4-4A60-8945-C143C90B66CE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132F-5A4E-4BBF-85EB-05F89D5E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AEED-7A8F-4171-8EFD-B08E4CCA7E45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8537-8A5A-4EF6-AC53-92E0D7DBB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0C58-3DED-4869-99B9-1FA890BC94CC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9BD6-CF05-4C27-956C-35F864EB3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9E99-9B74-4521-824B-69DD4C1D2F7C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E944-B768-4210-880D-70A1EA76F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7AB2C3-8941-4A3A-AB5B-58DFEF48C842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56F912-C25D-4295-AF4F-CE44CAFA1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3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20002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0" u="sng" dirty="0" smtClean="0">
                <a:solidFill>
                  <a:schemeClr val="accent3">
                    <a:lumMod val="50000"/>
                  </a:schemeClr>
                </a:solidFill>
              </a:rPr>
              <a:t>Разнообразие</a:t>
            </a:r>
            <a:br>
              <a:rPr lang="ru-RU" sz="8000" b="0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8000" b="0" u="sng" dirty="0" smtClean="0">
                <a:solidFill>
                  <a:schemeClr val="accent3">
                    <a:lumMod val="50000"/>
                  </a:schemeClr>
                </a:solidFill>
              </a:rPr>
              <a:t> растений</a:t>
            </a:r>
            <a:endParaRPr lang="ru-RU" sz="8000" b="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6800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643188"/>
            <a:ext cx="6015038" cy="40100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4208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+mj-lt"/>
              </a:rPr>
              <a:t>Домашнее задание: </a:t>
            </a:r>
          </a:p>
          <a:p>
            <a:pPr algn="ctr"/>
            <a:r>
              <a:rPr lang="ru-RU" sz="5400" b="1" i="1" dirty="0" err="1" smtClean="0">
                <a:latin typeface="+mj-lt"/>
              </a:rPr>
              <a:t>стр</a:t>
            </a:r>
            <a:r>
              <a:rPr lang="ru-RU" sz="5400" b="1" i="1" dirty="0" smtClean="0">
                <a:latin typeface="+mj-lt"/>
              </a:rPr>
              <a:t> 47-48, доп. </a:t>
            </a:r>
            <a:r>
              <a:rPr lang="ru-RU" sz="5400" b="1" i="1">
                <a:latin typeface="+mj-lt"/>
              </a:rPr>
              <a:t>л</a:t>
            </a:r>
            <a:r>
              <a:rPr lang="ru-RU" sz="5400" b="1" i="1" smtClean="0">
                <a:latin typeface="+mj-lt"/>
              </a:rPr>
              <a:t>ит.</a:t>
            </a:r>
            <a:endParaRPr lang="ru-RU" sz="5400" b="1" i="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829675" cy="1071563"/>
          </a:xfrm>
        </p:spPr>
        <p:txBody>
          <a:bodyPr/>
          <a:lstStyle/>
          <a:p>
            <a:pPr algn="ctr" eaLnBrk="1" hangingPunct="1"/>
            <a:r>
              <a:rPr lang="ru-RU" sz="8000" b="1" smtClean="0"/>
              <a:t>кроссворд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313" y="1428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б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50" y="14287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25" y="14287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ё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2643188" y="1428750"/>
            <a:ext cx="65405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</a:rPr>
              <a:t>р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63" y="1428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з</a:t>
            </a:r>
            <a:endParaRPr lang="ru-RU" sz="4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4287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88" y="2000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50" y="2000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313" y="2000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5" y="2000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р</a:t>
            </a:r>
            <a:endParaRPr lang="ru-RU" sz="4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25" y="2000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ш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63" y="2000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2000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43188" y="2571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25717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р</a:t>
            </a:r>
            <a:endParaRPr lang="ru-RU" sz="4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25" y="25717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14938" y="2571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29063" y="2571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57875" y="25717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д</a:t>
            </a:r>
            <a:endParaRPr lang="ru-RU" sz="40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00813" y="2571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750" y="25717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н</a:t>
            </a:r>
            <a:endParaRPr lang="ru-RU" sz="40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786688" y="2571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0" y="6143625"/>
            <a:ext cx="9286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4000" dirty="0">
              <a:latin typeface="+mn-lt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75" y="3143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к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43188" y="3143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57313" y="3143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86125" y="3143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о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000250" y="3143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р</a:t>
            </a:r>
            <a:endParaRPr lang="ru-RU" sz="4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9063" y="3143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ф</a:t>
            </a:r>
            <a:endParaRPr lang="ru-RU" sz="40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72000" y="3143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14938" y="3143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57875" y="3143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ь</a:t>
            </a:r>
            <a:endParaRPr lang="ru-RU" sz="40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43188" y="3714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86125" y="37147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929063" y="37147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ь</a:t>
            </a:r>
            <a:endParaRPr lang="ru-RU" sz="40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571750" y="43576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н</a:t>
            </a:r>
            <a:endParaRPr lang="ru-RU" sz="40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14688" y="43576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928813" y="43576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85875" y="43576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л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42938" y="43576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0" y="43576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м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571750" y="49291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214688" y="49291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в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857625" y="49291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28813" y="49291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п</a:t>
            </a:r>
            <a:endParaRPr lang="ru-RU" sz="4000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285875" y="49291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42938" y="49291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р</a:t>
            </a:r>
            <a:endParaRPr lang="ru-RU" sz="40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0" y="49291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к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571750" y="55006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928813" y="55006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л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285875" y="55006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м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42938" y="55006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е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0" y="55006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з</a:t>
            </a:r>
            <a:endParaRPr lang="ru-RU" sz="40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214688" y="55006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/>
              <a:t>н</a:t>
            </a:r>
            <a:endParaRPr lang="ru-RU" sz="4000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857625" y="55006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и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500563" y="5500688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к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143500" y="5500688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74" name="Содержимое 2"/>
          <p:cNvSpPr txBox="1">
            <a:spLocks/>
          </p:cNvSpPr>
          <p:nvPr/>
        </p:nvSpPr>
        <p:spPr bwMode="auto">
          <a:xfrm rot="10800000" flipV="1">
            <a:off x="0" y="4357688"/>
            <a:ext cx="88582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71750" y="4286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FF0000"/>
                </a:solidFill>
              </a:rPr>
              <a:t>н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214688" y="4286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928813" y="4286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и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285875" y="4286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л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42938" y="4286250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а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0" y="4286250"/>
            <a:ext cx="642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м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357313" y="1428750"/>
            <a:ext cx="3857625" cy="571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14375" y="2000250"/>
            <a:ext cx="4500563" cy="571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643188" y="2571750"/>
            <a:ext cx="5786437" cy="571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14375" y="3143250"/>
            <a:ext cx="5786438" cy="5715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643188" y="3714750"/>
            <a:ext cx="1928812" cy="571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0" y="4286250"/>
            <a:ext cx="3857625" cy="6429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0" y="4929188"/>
            <a:ext cx="4500563" cy="5715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0" y="5500688"/>
            <a:ext cx="5786438" cy="6429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357313"/>
          </a:xfrm>
        </p:spPr>
        <p:txBody>
          <a:bodyPr/>
          <a:lstStyle/>
          <a:p>
            <a:pPr algn="ctr"/>
            <a:r>
              <a:rPr lang="ru-RU" sz="6000" b="1" smtClean="0"/>
              <a:t>На какие 3 группы делятся все растения</a:t>
            </a:r>
            <a:r>
              <a:rPr lang="ru-RU" sz="6000" smtClean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8000" dirty="0" smtClean="0"/>
              <a:t>Растения: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Деревья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Кустарники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Травы</a:t>
            </a: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8000" b="1" u="sng" smtClean="0"/>
              <a:t>деревья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Имеют один толстый ствол, идущий от корня</a:t>
            </a:r>
            <a:r>
              <a:rPr lang="ru-RU" smtClean="0"/>
              <a:t>.</a:t>
            </a:r>
          </a:p>
        </p:txBody>
      </p:sp>
      <p:pic>
        <p:nvPicPr>
          <p:cNvPr id="4" name="Рисунок 3" descr="680031.JPG"/>
          <p:cNvPicPr>
            <a:picLocks noChangeAspect="1"/>
          </p:cNvPicPr>
          <p:nvPr/>
        </p:nvPicPr>
        <p:blipFill>
          <a:blip r:embed="rId2"/>
          <a:srcRect l="11320" t="15094" r="6604"/>
          <a:stretch>
            <a:fillRect/>
          </a:stretch>
        </p:blipFill>
        <p:spPr bwMode="auto">
          <a:xfrm>
            <a:off x="285750" y="3429000"/>
            <a:ext cx="2071688" cy="32146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800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429000"/>
            <a:ext cx="2071688" cy="32242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392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429000"/>
            <a:ext cx="2500313" cy="32146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8000" b="1" u="sng" smtClean="0"/>
              <a:t>кустарники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Имеют несколько тонких стеблей (стволиков), идущих от корня.</a:t>
            </a:r>
          </a:p>
        </p:txBody>
      </p:sp>
      <p:pic>
        <p:nvPicPr>
          <p:cNvPr id="4" name="Рисунок 3" descr="000392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2714625" cy="26431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039379.jpg"/>
          <p:cNvPicPr>
            <a:picLocks noChangeAspect="1"/>
          </p:cNvPicPr>
          <p:nvPr/>
        </p:nvPicPr>
        <p:blipFill>
          <a:blip r:embed="rId3"/>
          <a:srcRect l="19450" t="-5486" r="25560" b="36607"/>
          <a:stretch>
            <a:fillRect/>
          </a:stretch>
        </p:blipFill>
        <p:spPr bwMode="auto">
          <a:xfrm>
            <a:off x="4929190" y="3714752"/>
            <a:ext cx="2571750" cy="28686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8000" b="1" u="sng" smtClean="0"/>
              <a:t>травы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Имеют мягкие сочные стебли</a:t>
            </a:r>
            <a:r>
              <a:rPr lang="ru-RU" smtClean="0"/>
              <a:t>.</a:t>
            </a:r>
          </a:p>
        </p:txBody>
      </p:sp>
      <p:pic>
        <p:nvPicPr>
          <p:cNvPr id="4" name="Рисунок 3" descr="5160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00375"/>
            <a:ext cx="2714625" cy="35718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0379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000375"/>
            <a:ext cx="3357562" cy="35718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38607.jpg"/>
          <p:cNvPicPr>
            <a:picLocks noChangeAspect="1"/>
          </p:cNvPicPr>
          <p:nvPr/>
        </p:nvPicPr>
        <p:blipFill>
          <a:blip r:embed="rId4"/>
          <a:srcRect t="7407"/>
          <a:stretch>
            <a:fillRect/>
          </a:stretch>
        </p:blipFill>
        <p:spPr bwMode="auto">
          <a:xfrm>
            <a:off x="3357563" y="3000375"/>
            <a:ext cx="2000250" cy="35718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9713"/>
          </a:xfrm>
        </p:spPr>
        <p:txBody>
          <a:bodyPr/>
          <a:lstStyle/>
          <a:p>
            <a:pPr algn="ctr"/>
            <a:r>
              <a:rPr lang="ru-RU" sz="6000" b="1" smtClean="0"/>
              <a:t>Какое растение лишнее, почему?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786063"/>
            <a:ext cx="8229600" cy="35385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b="1" smtClean="0"/>
              <a:t>Берёза           Тополь         Клён</a:t>
            </a:r>
          </a:p>
          <a:p>
            <a:pPr algn="ctr">
              <a:buFont typeface="Wingdings 2" pitchFamily="18" charset="2"/>
              <a:buNone/>
            </a:pPr>
            <a:r>
              <a:rPr lang="ru-RU" sz="4800" b="1" smtClean="0"/>
              <a:t>Сосна            </a:t>
            </a:r>
          </a:p>
          <a:p>
            <a:pPr algn="ctr">
              <a:buFont typeface="Wingdings 2" pitchFamily="18" charset="2"/>
              <a:buNone/>
            </a:pPr>
            <a:r>
              <a:rPr lang="ru-RU" sz="4800" b="1" smtClean="0"/>
              <a:t>Ива       Липа            Дуб </a:t>
            </a:r>
          </a:p>
        </p:txBody>
      </p:sp>
      <p:pic>
        <p:nvPicPr>
          <p:cNvPr id="6" name="Рисунок 5" descr="000386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500438"/>
            <a:ext cx="1571625" cy="1857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9713"/>
          </a:xfrm>
        </p:spPr>
        <p:txBody>
          <a:bodyPr/>
          <a:lstStyle/>
          <a:p>
            <a:pPr algn="ctr"/>
            <a:r>
              <a:rPr lang="ru-RU" b="1" smtClean="0"/>
              <a:t>На какие 2 группы делятся деревья и кустарники?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algn="ctr">
              <a:defRPr/>
            </a:pPr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Лиственные</a:t>
            </a:r>
          </a:p>
          <a:p>
            <a:pPr algn="ctr">
              <a:defRPr/>
            </a:pPr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Хвойные 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 descr="000384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1784350" cy="2071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00385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500563"/>
            <a:ext cx="1643062" cy="2071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00385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500570"/>
            <a:ext cx="1643062" cy="2071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003867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4500563"/>
            <a:ext cx="1571625" cy="2071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 u="sng" smtClean="0">
                <a:solidFill>
                  <a:schemeClr val="accent3">
                    <a:lumMod val="50000"/>
                  </a:schemeClr>
                </a:solidFill>
              </a:rPr>
              <a:t>Повтори :</a:t>
            </a:r>
            <a:endParaRPr lang="ru-RU" sz="6000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857375"/>
            <a:ext cx="7772400" cy="4000500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ru-RU" sz="2800" smtClean="0"/>
              <a:t>На какие 3 группы делятся все растения?</a:t>
            </a:r>
          </a:p>
          <a:p>
            <a:pPr algn="ctr">
              <a:buFont typeface="Arial" charset="0"/>
              <a:buChar char="•"/>
            </a:pPr>
            <a:r>
              <a:rPr lang="ru-RU" sz="2800" smtClean="0"/>
              <a:t>Чем отличаются деревья от остальных растений?</a:t>
            </a:r>
          </a:p>
          <a:p>
            <a:pPr algn="ctr">
              <a:buFont typeface="Arial" charset="0"/>
              <a:buChar char="•"/>
            </a:pPr>
            <a:r>
              <a:rPr lang="ru-RU" sz="2800" smtClean="0"/>
              <a:t>Чем отличаются кустарники от остальных растений?</a:t>
            </a:r>
          </a:p>
          <a:p>
            <a:pPr algn="ctr">
              <a:buFont typeface="Arial" charset="0"/>
              <a:buChar char="•"/>
            </a:pPr>
            <a:r>
              <a:rPr lang="ru-RU" sz="2800" smtClean="0"/>
              <a:t>Чем отличаются травянистые растения от других растений?</a:t>
            </a:r>
          </a:p>
          <a:p>
            <a:pPr algn="ctr">
              <a:buFont typeface="Arial" charset="0"/>
              <a:buChar char="•"/>
            </a:pPr>
            <a:r>
              <a:rPr lang="ru-RU" sz="2800" smtClean="0"/>
              <a:t>Чем лиственные растения отличаются от хвойных?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178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Разнообразие  растений</vt:lpstr>
      <vt:lpstr>кроссворд</vt:lpstr>
      <vt:lpstr>На какие 3 группы делятся все растения?</vt:lpstr>
      <vt:lpstr>деревья</vt:lpstr>
      <vt:lpstr>кустарники</vt:lpstr>
      <vt:lpstr>травы</vt:lpstr>
      <vt:lpstr>Какое растение лишнее, почему?</vt:lpstr>
      <vt:lpstr>На какие 2 группы делятся деревья и кустарники?</vt:lpstr>
      <vt:lpstr>Повтори 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растений</dc:title>
  <dc:creator>Admin</dc:creator>
  <cp:lastModifiedBy>User</cp:lastModifiedBy>
  <cp:revision>28</cp:revision>
  <dcterms:created xsi:type="dcterms:W3CDTF">2009-12-03T15:38:41Z</dcterms:created>
  <dcterms:modified xsi:type="dcterms:W3CDTF">2011-11-22T15:17:35Z</dcterms:modified>
</cp:coreProperties>
</file>