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57" r:id="rId4"/>
    <p:sldId id="259" r:id="rId5"/>
    <p:sldId id="260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CC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69" d="100"/>
          <a:sy n="69" d="100"/>
        </p:scale>
        <p:origin x="-111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AF6E15-0BAD-433A-9274-153C203CF0A8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851D0-A029-4ECB-88DF-B288DBB6F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851D0-A029-4ECB-88DF-B288DBB6FF9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851D0-A029-4ECB-88DF-B288DBB6FF9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851D0-A029-4ECB-88DF-B288DBB6FF9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851D0-A029-4ECB-88DF-B288DBB6FF9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851D0-A029-4ECB-88DF-B288DBB6FF9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851D0-A029-4ECB-88DF-B288DBB6FF9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5DFD-89FB-4C38-9BF6-4A330E51487A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45D6-6E19-40E5-8449-402EB17995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5DFD-89FB-4C38-9BF6-4A330E51487A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45D6-6E19-40E5-8449-402EB17995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5DFD-89FB-4C38-9BF6-4A330E51487A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45D6-6E19-40E5-8449-402EB17995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5DFD-89FB-4C38-9BF6-4A330E51487A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45D6-6E19-40E5-8449-402EB17995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5DFD-89FB-4C38-9BF6-4A330E51487A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45D6-6E19-40E5-8449-402EB17995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5DFD-89FB-4C38-9BF6-4A330E51487A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45D6-6E19-40E5-8449-402EB17995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5DFD-89FB-4C38-9BF6-4A330E51487A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45D6-6E19-40E5-8449-402EB17995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5DFD-89FB-4C38-9BF6-4A330E51487A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45D6-6E19-40E5-8449-402EB17995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5DFD-89FB-4C38-9BF6-4A330E51487A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45D6-6E19-40E5-8449-402EB17995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5DFD-89FB-4C38-9BF6-4A330E51487A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45D6-6E19-40E5-8449-402EB17995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5DFD-89FB-4C38-9BF6-4A330E51487A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45D6-6E19-40E5-8449-402EB17995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5DFD-89FB-4C38-9BF6-4A330E51487A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C45D6-6E19-40E5-8449-402EB17995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5184" y="2090287"/>
            <a:ext cx="7772400" cy="1470025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Обратные задачи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44982" y="3976254"/>
            <a:ext cx="3616038" cy="191192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Автор: Кирюшкина О.Е.,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учитель начальных классов,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квалификационная категория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УМК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«Школа России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88474" y="1233055"/>
            <a:ext cx="633152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общеобразовательное </a:t>
            </a:r>
            <a:r>
              <a:rPr lang="ru-RU" sz="2000" b="1" dirty="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учреждение</a:t>
            </a:r>
          </a:p>
          <a:p>
            <a:pPr algn="ctr"/>
            <a:r>
              <a:rPr lang="ru-RU" sz="2000" b="1" dirty="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«Средняя школа </a:t>
            </a:r>
            <a:r>
              <a:rPr lang="ru-RU" sz="2000" b="1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№36» </a:t>
            </a:r>
            <a:r>
              <a:rPr lang="ru-RU" sz="2000" b="1" dirty="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Тамбова</a:t>
            </a:r>
            <a:endParaRPr lang="ru-RU" sz="2000" b="1" dirty="0" smtClean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Назови каждую фигуру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21928" y="3131127"/>
            <a:ext cx="3087901" cy="360218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Отрезок</a:t>
            </a:r>
          </a:p>
        </p:txBody>
      </p:sp>
      <p:pic>
        <p:nvPicPr>
          <p:cNvPr id="1027" name="Picture 3" descr="C:\Users\Ольга\Desktop\DSCN107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4405" y="1687995"/>
            <a:ext cx="1554414" cy="4718379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3893125" y="5818910"/>
            <a:ext cx="3087901" cy="360218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Ломаная линия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796146" y="2161310"/>
            <a:ext cx="3087901" cy="360218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Четырёхугольник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694218" y="4752109"/>
            <a:ext cx="3087901" cy="360218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Кривая линия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865419" y="3920837"/>
            <a:ext cx="3087901" cy="360218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Шестиугольник</a:t>
            </a:r>
          </a:p>
        </p:txBody>
      </p:sp>
      <p:cxnSp>
        <p:nvCxnSpPr>
          <p:cNvPr id="39" name="Прямая со стрелкой 38"/>
          <p:cNvCxnSpPr/>
          <p:nvPr/>
        </p:nvCxnSpPr>
        <p:spPr>
          <a:xfrm>
            <a:off x="2867891" y="2147455"/>
            <a:ext cx="3186545" cy="8728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V="1">
            <a:off x="2757055" y="2576946"/>
            <a:ext cx="2466109" cy="12746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16200000" flipH="1">
            <a:off x="2272146" y="3366654"/>
            <a:ext cx="2992581" cy="17733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flipV="1">
            <a:off x="2687782" y="4378036"/>
            <a:ext cx="1731818" cy="11637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2992582" y="4668982"/>
            <a:ext cx="2590800" cy="2770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Наташа купила тетрадь за 8 рублей и ручку </a:t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за 6 рублей. Сколько стоила вся покупка?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76352" y="2517569"/>
            <a:ext cx="1425039" cy="142503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Ручка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авая фигурная скобка 6"/>
          <p:cNvSpPr/>
          <p:nvPr/>
        </p:nvSpPr>
        <p:spPr>
          <a:xfrm rot="16200000">
            <a:off x="4280523" y="1561605"/>
            <a:ext cx="369203" cy="1425039"/>
          </a:xfrm>
          <a:prstGeom prst="rightBrace">
            <a:avLst>
              <a:gd name="adj1" fmla="val 24415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Левая фигурная скобка 7"/>
          <p:cNvSpPr/>
          <p:nvPr/>
        </p:nvSpPr>
        <p:spPr>
          <a:xfrm rot="5400000">
            <a:off x="2268187" y="961902"/>
            <a:ext cx="391886" cy="2529444"/>
          </a:xfrm>
          <a:prstGeom prst="leftBrace">
            <a:avLst>
              <a:gd name="adj1" fmla="val 57576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Левая фигурная скобка 8"/>
          <p:cNvSpPr/>
          <p:nvPr/>
        </p:nvSpPr>
        <p:spPr>
          <a:xfrm rot="16200000">
            <a:off x="2986646" y="896588"/>
            <a:ext cx="391886" cy="4013860"/>
          </a:xfrm>
          <a:prstGeom prst="leftBrace">
            <a:avLst>
              <a:gd name="adj1" fmla="val 29545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196936" y="1662546"/>
            <a:ext cx="510640" cy="32063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8 р.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37513" y="1708069"/>
            <a:ext cx="510640" cy="32063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6 р.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907476" y="3239985"/>
            <a:ext cx="510640" cy="32063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51906" y="3645726"/>
            <a:ext cx="3051959" cy="4868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8+ 6 = 14 (р.) 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26175" y="4213762"/>
            <a:ext cx="6806541" cy="4868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Ответ: вся покупка стоила 14 рублей.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211284" y="2517569"/>
            <a:ext cx="2541319" cy="142503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Тетрадь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Наташа купила тетрадь за 8 рублей и ручку.</a:t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За всю покупку она заплатила 14 рублей. </a:t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Сколько стоила ручка?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76352" y="2517569"/>
            <a:ext cx="1425039" cy="142503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Ручка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авая фигурная скобка 6"/>
          <p:cNvSpPr/>
          <p:nvPr/>
        </p:nvSpPr>
        <p:spPr>
          <a:xfrm rot="16200000">
            <a:off x="4280523" y="1561605"/>
            <a:ext cx="369203" cy="1425039"/>
          </a:xfrm>
          <a:prstGeom prst="rightBrace">
            <a:avLst>
              <a:gd name="adj1" fmla="val 24415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Левая фигурная скобка 7"/>
          <p:cNvSpPr/>
          <p:nvPr/>
        </p:nvSpPr>
        <p:spPr>
          <a:xfrm rot="5400000">
            <a:off x="2268187" y="961902"/>
            <a:ext cx="391886" cy="2529444"/>
          </a:xfrm>
          <a:prstGeom prst="leftBrace">
            <a:avLst>
              <a:gd name="adj1" fmla="val 57576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Левая фигурная скобка 8"/>
          <p:cNvSpPr/>
          <p:nvPr/>
        </p:nvSpPr>
        <p:spPr>
          <a:xfrm rot="16200000">
            <a:off x="2986646" y="896588"/>
            <a:ext cx="391886" cy="4013860"/>
          </a:xfrm>
          <a:prstGeom prst="leftBrace">
            <a:avLst>
              <a:gd name="adj1" fmla="val 29545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196936" y="1662546"/>
            <a:ext cx="510640" cy="32063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8 р.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37513" y="1708069"/>
            <a:ext cx="510640" cy="32063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907476" y="3239985"/>
            <a:ext cx="643246" cy="32063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14 р.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51906" y="3645726"/>
            <a:ext cx="3051959" cy="4868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14 – 8 = 6(р.) 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26175" y="4213762"/>
            <a:ext cx="6806541" cy="4868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Ответ: ручка стоила 6 рублей.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211284" y="2517569"/>
            <a:ext cx="2541319" cy="142503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Тетрадь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Наташа купила тетрадь и ручку за 6 рублей.</a:t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За всю покупку она заплатила 14 рублей. </a:t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Сколько стоила тетрадь?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76352" y="2517569"/>
            <a:ext cx="1425039" cy="142503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Ручка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авая фигурная скобка 6"/>
          <p:cNvSpPr/>
          <p:nvPr/>
        </p:nvSpPr>
        <p:spPr>
          <a:xfrm rot="16200000">
            <a:off x="4280523" y="1561605"/>
            <a:ext cx="369203" cy="1425039"/>
          </a:xfrm>
          <a:prstGeom prst="rightBrace">
            <a:avLst>
              <a:gd name="adj1" fmla="val 24415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Левая фигурная скобка 7"/>
          <p:cNvSpPr/>
          <p:nvPr/>
        </p:nvSpPr>
        <p:spPr>
          <a:xfrm rot="5400000">
            <a:off x="2268187" y="961902"/>
            <a:ext cx="391886" cy="2529444"/>
          </a:xfrm>
          <a:prstGeom prst="leftBrace">
            <a:avLst>
              <a:gd name="adj1" fmla="val 57576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Левая фигурная скобка 8"/>
          <p:cNvSpPr/>
          <p:nvPr/>
        </p:nvSpPr>
        <p:spPr>
          <a:xfrm rot="16200000">
            <a:off x="2986646" y="896588"/>
            <a:ext cx="391886" cy="4013860"/>
          </a:xfrm>
          <a:prstGeom prst="leftBrace">
            <a:avLst>
              <a:gd name="adj1" fmla="val 29545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196936" y="1662546"/>
            <a:ext cx="510640" cy="32063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37513" y="1708069"/>
            <a:ext cx="510640" cy="32063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6 р.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907476" y="3239985"/>
            <a:ext cx="643246" cy="32063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14 р.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51906" y="3645726"/>
            <a:ext cx="3051959" cy="4868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14 – 6 = 8(р.) 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26175" y="4213762"/>
            <a:ext cx="6806541" cy="4868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Ответ: тетрадь стоила 8 рублей.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211284" y="2517569"/>
            <a:ext cx="2541319" cy="142503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Тетрадь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вал 16"/>
          <p:cNvSpPr/>
          <p:nvPr/>
        </p:nvSpPr>
        <p:spPr>
          <a:xfrm>
            <a:off x="7620000" y="1961805"/>
            <a:ext cx="1269076" cy="1260000"/>
          </a:xfrm>
          <a:prstGeom prst="ellipse">
            <a:avLst/>
          </a:prstGeom>
          <a:gradFill flip="none" rotWithShape="1">
            <a:gsLst>
              <a:gs pos="0">
                <a:srgbClr val="996633">
                  <a:shade val="30000"/>
                  <a:satMod val="115000"/>
                </a:srgbClr>
              </a:gs>
              <a:gs pos="50000">
                <a:srgbClr val="996633">
                  <a:shade val="67500"/>
                  <a:satMod val="115000"/>
                </a:srgbClr>
              </a:gs>
              <a:gs pos="100000">
                <a:srgbClr val="996633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500042"/>
            <a:ext cx="3240000" cy="639762"/>
          </a:xfrm>
        </p:spPr>
        <p:txBody>
          <a:bodyPr/>
          <a:lstStyle/>
          <a:p>
            <a:r>
              <a:rPr lang="ru-RU" dirty="0" smtClean="0"/>
              <a:t>ВАРИАНТ 1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0" y="1214422"/>
            <a:ext cx="3240000" cy="491174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12 – 8 + 9 =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10 + 3 – 8 =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17 – 8 + 6 =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48 – 40 – 8 =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90 + 9 – 1 =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28 – 8 + 2 =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000496" y="500042"/>
            <a:ext cx="3240000" cy="639762"/>
          </a:xfrm>
        </p:spPr>
        <p:txBody>
          <a:bodyPr/>
          <a:lstStyle/>
          <a:p>
            <a:r>
              <a:rPr lang="ru-RU" dirty="0" smtClean="0"/>
              <a:t>ВАРИАНТ 2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000496" y="1214422"/>
            <a:ext cx="3240000" cy="491174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14 – 4 + 6 =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10 + 4 – 9 =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18 – 9 + 8 =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59 – 50 – 9 =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80 + 8 – 1 =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46 – 6 + 3 =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8172475" y="1971665"/>
            <a:ext cx="142876" cy="1249999"/>
            <a:chOff x="8172475" y="1971665"/>
            <a:chExt cx="142876" cy="1249999"/>
          </a:xfrm>
        </p:grpSpPr>
        <p:sp>
          <p:nvSpPr>
            <p:cNvPr id="12" name="Стрелка вправо 11"/>
            <p:cNvSpPr/>
            <p:nvPr/>
          </p:nvSpPr>
          <p:spPr>
            <a:xfrm rot="16200000">
              <a:off x="7936561" y="2207579"/>
              <a:ext cx="614704" cy="14287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Стрелка вправо 14"/>
            <p:cNvSpPr/>
            <p:nvPr/>
          </p:nvSpPr>
          <p:spPr>
            <a:xfrm rot="5400000">
              <a:off x="7936561" y="2842874"/>
              <a:ext cx="614704" cy="142876"/>
            </a:xfrm>
            <a:prstGeom prst="rightArrow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8" name="Багетная рамка 17">
            <a:hlinkClick r:id="" action="ppaction://noaction" highlightClick="1"/>
          </p:cNvPr>
          <p:cNvSpPr/>
          <p:nvPr/>
        </p:nvSpPr>
        <p:spPr>
          <a:xfrm>
            <a:off x="7493330" y="3669475"/>
            <a:ext cx="1460665" cy="510639"/>
          </a:xfrm>
          <a:prstGeom prst="bevel">
            <a:avLst/>
          </a:prstGeom>
          <a:gradFill flip="none" rotWithShape="1">
            <a:gsLst>
              <a:gs pos="0">
                <a:srgbClr val="CC9900">
                  <a:tint val="66000"/>
                  <a:satMod val="160000"/>
                </a:srgbClr>
              </a:gs>
              <a:gs pos="50000">
                <a:srgbClr val="CC9900">
                  <a:tint val="44500"/>
                  <a:satMod val="160000"/>
                </a:srgbClr>
              </a:gs>
              <a:gs pos="100000">
                <a:srgbClr val="CC990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старт</a:t>
            </a:r>
            <a:endParaRPr lang="ru-RU" b="1" dirty="0">
              <a:solidFill>
                <a:srgbClr val="99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8" dur="3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299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220</Words>
  <Application>Microsoft Office PowerPoint</Application>
  <PresentationFormat>Экран (4:3)</PresentationFormat>
  <Paragraphs>58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Обратные задачи</vt:lpstr>
      <vt:lpstr>Назови каждую фигуру</vt:lpstr>
      <vt:lpstr>Наташа купила тетрадь за 8 рублей и ручку  за 6 рублей. Сколько стоила вся покупка?</vt:lpstr>
      <vt:lpstr>Наташа купила тетрадь за 8 рублей и ручку. За всю покупку она заплатила 14 рублей.  Сколько стоила ручка?</vt:lpstr>
      <vt:lpstr>Наташа купила тетрадь и ручку за 6 рублей. За всю покупку она заплатила 14 рублей.  Сколько стоила тетрадь?</vt:lpstr>
      <vt:lpstr>Слайд 6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Ольга</cp:lastModifiedBy>
  <cp:revision>16</cp:revision>
  <dcterms:created xsi:type="dcterms:W3CDTF">2009-09-03T18:32:38Z</dcterms:created>
  <dcterms:modified xsi:type="dcterms:W3CDTF">2009-12-02T19:28:36Z</dcterms:modified>
</cp:coreProperties>
</file>